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D" initials="D" lastIdx="2" clrIdx="0">
    <p:extLst>
      <p:ext uri="{19B8F6BF-5375-455C-9EA6-DF929625EA0E}">
        <p15:presenceInfo xmlns:p15="http://schemas.microsoft.com/office/powerpoint/2012/main" userId="D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3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4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82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7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38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4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4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2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04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92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6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48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1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C887-F0E3-43FF-87D2-0D83F14DEB0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36D15-D653-48F7-8746-725E7CF2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7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027" y="3597078"/>
            <a:ext cx="10058400" cy="1133504"/>
          </a:xfrm>
        </p:spPr>
        <p:txBody>
          <a:bodyPr/>
          <a:lstStyle/>
          <a:p>
            <a:pPr algn="ctr"/>
            <a:r>
              <a:rPr lang="ru-RU" sz="8000" dirty="0" smtClean="0"/>
              <a:t>«Музей школы 12»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35" y="305145"/>
            <a:ext cx="2375585" cy="30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888"/>
            <a:ext cx="10058400" cy="5047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Удобный планшетный формат музея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3" y="888023"/>
            <a:ext cx="7481173" cy="561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5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04" y="211015"/>
            <a:ext cx="7598312" cy="679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Информация об успешных выпускниках школы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0" y="1544965"/>
            <a:ext cx="3801418" cy="506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2" y="1543294"/>
            <a:ext cx="3802673" cy="507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1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579" y="298938"/>
            <a:ext cx="8596668" cy="972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Стенды, посвященные директорам и традициям школы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70" y="1429629"/>
            <a:ext cx="3959177" cy="527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1" y="1429629"/>
            <a:ext cx="3959175" cy="5278902"/>
          </a:xfrm>
        </p:spPr>
      </p:pic>
    </p:spTree>
    <p:extLst>
      <p:ext uri="{BB962C8B-B14F-4D97-AF65-F5344CB8AC3E}">
        <p14:creationId xmlns:p14="http://schemas.microsoft.com/office/powerpoint/2010/main" val="27300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" y="1419062"/>
            <a:ext cx="3877407" cy="516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419062"/>
            <a:ext cx="3877408" cy="516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4593" y="501162"/>
            <a:ext cx="869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Выдающиеся сотрудники школы разных лет</a:t>
            </a:r>
          </a:p>
        </p:txBody>
      </p:sp>
    </p:spTree>
    <p:extLst>
      <p:ext uri="{BB962C8B-B14F-4D97-AF65-F5344CB8AC3E}">
        <p14:creationId xmlns:p14="http://schemas.microsoft.com/office/powerpoint/2010/main" val="21088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" y="416714"/>
            <a:ext cx="4639731" cy="618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76744" y="416713"/>
            <a:ext cx="4325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Наш школьный музей – </a:t>
            </a:r>
            <a:r>
              <a:rPr lang="ru-RU" sz="2400" smtClean="0"/>
              <a:t>это место, </a:t>
            </a:r>
            <a:r>
              <a:rPr lang="ru-RU" sz="2400" dirty="0" smtClean="0"/>
              <a:t>где возможен диалог поколений. Он удобно расположен в переходе между двумя корпусами. </a:t>
            </a:r>
            <a:r>
              <a:rPr lang="ru-RU" sz="2400" dirty="0"/>
              <a:t>Каждый, в подходящее для него время, может самостоятельно изучить экспозицию и, при желании, неоднократно к ней вернуться. </a:t>
            </a:r>
          </a:p>
        </p:txBody>
      </p:sp>
    </p:spTree>
    <p:extLst>
      <p:ext uri="{BB962C8B-B14F-4D97-AF65-F5344CB8AC3E}">
        <p14:creationId xmlns:p14="http://schemas.microsoft.com/office/powerpoint/2010/main" val="3059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118</TotalTime>
  <Words>69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«Музей школы 12»</vt:lpstr>
      <vt:lpstr>Удобный планшетный формат музея</vt:lpstr>
      <vt:lpstr>Презентация PowerPoint</vt:lpstr>
      <vt:lpstr>Информация об успешных выпускниках школы</vt:lpstr>
      <vt:lpstr>Стенды, посвященные директорам и традициям школы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«Музей школы 12»</dc:title>
  <dc:creator>DDD</dc:creator>
  <cp:lastModifiedBy>DDD</cp:lastModifiedBy>
  <cp:revision>15</cp:revision>
  <dcterms:created xsi:type="dcterms:W3CDTF">2020-02-10T16:58:23Z</dcterms:created>
  <dcterms:modified xsi:type="dcterms:W3CDTF">2020-02-11T16:00:28Z</dcterms:modified>
</cp:coreProperties>
</file>